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90" r:id="rId2"/>
    <p:sldId id="286" r:id="rId3"/>
    <p:sldId id="291" r:id="rId4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8" autoAdjust="0"/>
    <p:restoredTop sz="96548" autoAdjust="0"/>
  </p:normalViewPr>
  <p:slideViewPr>
    <p:cSldViewPr snapToGrid="0">
      <p:cViewPr varScale="1">
        <p:scale>
          <a:sx n="64" d="100"/>
          <a:sy n="64" d="100"/>
        </p:scale>
        <p:origin x="181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第４版（令和５年１月版）</a:t>
            </a:r>
            <a:r>
              <a:rPr kumimoji="1" lang="en-US" altLang="ja-JP" sz="1600" b="1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6296381" y="95602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</p:txBody>
      </p:sp>
      <p:sp>
        <p:nvSpPr>
          <p:cNvPr id="143" name="正方形/長方形 142"/>
          <p:cNvSpPr/>
          <p:nvPr/>
        </p:nvSpPr>
        <p:spPr>
          <a:xfrm>
            <a:off x="5826417" y="40570"/>
            <a:ext cx="964642" cy="4029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別紙５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701171"/>
              </p:ext>
            </p:extLst>
          </p:nvPr>
        </p:nvGraphicFramePr>
        <p:xfrm>
          <a:off x="151072" y="799780"/>
          <a:ext cx="6589011" cy="881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4669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</a:t>
                      </a:r>
                      <a:endParaRPr kumimoji="1" lang="en-US" altLang="ja-JP" sz="20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本項目では、チェックリストを記入する前に、イベントの情報をご登録ください。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68272"/>
                  </a:ext>
                </a:extLst>
              </a:tr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400" b="1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　　年　　月　　日　　時　　分　～　　時　　分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〇〇〇人 （収容定員ありの場合記載）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</a:t>
                      </a: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,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〇〇〇人 </a:t>
                      </a: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746830" y="669723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468409" y="6700405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939805"/>
              </p:ext>
            </p:extLst>
          </p:nvPr>
        </p:nvGraphicFramePr>
        <p:xfrm>
          <a:off x="128570" y="2330734"/>
          <a:ext cx="6545535" cy="70245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65642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181204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適切なマスク（不織布マスクを推奨</a:t>
                      </a:r>
                      <a:r>
                        <a:rPr kumimoji="1" lang="en-US" altLang="ja-JP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｡</a:t>
                      </a: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以下同じ</a:t>
                      </a:r>
                      <a:r>
                        <a:rPr kumimoji="1" lang="en-US" altLang="ja-JP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｡</a:t>
                      </a: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）の正しい着用の周知・</a:t>
                      </a: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徹底</a:t>
                      </a:r>
                      <a:r>
                        <a:rPr kumimoji="1" lang="en-US" altLang="ja-JP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/>
                      </a:r>
                      <a:br>
                        <a:rPr kumimoji="1" lang="en-US" altLang="ja-JP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</a:b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</a:t>
                      </a: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確保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247337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</a:t>
                      </a: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換気</a:t>
                      </a: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endParaRPr kumimoji="1" lang="en-US" altLang="ja-JP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適切なマスクの正しい着用の周知・徹底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21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</a:t>
                      </a: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実施</a:t>
                      </a:r>
                      <a:endParaRPr kumimoji="1" lang="en-US" altLang="ja-JP" sz="1600" b="1" kern="1200" noProof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endParaRPr kumimoji="1" lang="ja-JP" altLang="en-US" sz="1600" b="1" kern="1200" noProof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4"/>
            <a:ext cx="6655527" cy="1425503"/>
            <a:chOff x="124955" y="1254625"/>
            <a:chExt cx="6655527" cy="915366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409381"/>
              <a:ext cx="5340543" cy="63015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テキスト ボックス 85"/>
          <p:cNvSpPr txBox="1"/>
          <p:nvPr/>
        </p:nvSpPr>
        <p:spPr>
          <a:xfrm>
            <a:off x="6390669" y="9567446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第４版（令和５年１月版）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38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028457"/>
              </p:ext>
            </p:extLst>
          </p:nvPr>
        </p:nvGraphicFramePr>
        <p:xfrm>
          <a:off x="128570" y="2330734"/>
          <a:ext cx="6545535" cy="60433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740102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前項（１）感染経路に応じた感染対策と併せて、飲食時の感染対策（食事中以外のマスク着用等）の周知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/>
                        <a:t>⑤イベント前の感染対策</a:t>
                      </a:r>
                      <a:endParaRPr kumimoji="1" lang="ja-JP" altLang="en-US" sz="1600" b="1" dirty="0"/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208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⑦出演者や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</a:t>
                      </a: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実施</a:t>
                      </a:r>
                      <a:r>
                        <a:rPr kumimoji="1" lang="en-US" altLang="ja-JP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/>
                      </a:r>
                      <a:br>
                        <a:rPr kumimoji="1" lang="en-US" altLang="ja-JP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</a:br>
                      <a:endParaRPr kumimoji="1" lang="ja-JP" altLang="en-US" sz="1600" b="1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4"/>
            <a:ext cx="6608092" cy="1425503"/>
            <a:chOff x="124955" y="1254625"/>
            <a:chExt cx="6608092" cy="915366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6" name="テキスト ボックス 85"/>
          <p:cNvSpPr txBox="1"/>
          <p:nvPr/>
        </p:nvSpPr>
        <p:spPr>
          <a:xfrm>
            <a:off x="6390669" y="9567446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第４版（令和５年１月版）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442023" y="1050096"/>
            <a:ext cx="5340543" cy="9813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イベント開催時には、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下記の項目（イベント開催時の必要な感染防止策）を満たすことが必要です。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80975" lvl="0" indent="-180975">
              <a:defRPr/>
            </a:pPr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※5,000</a:t>
            </a:r>
            <a:r>
              <a:rPr kumimoji="1" lang="ja-JP" altLang="en-US" sz="1200" b="1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人超かつ収容率</a:t>
            </a:r>
            <a:r>
              <a:rPr kumimoji="1" lang="en-US" altLang="ja-JP" sz="1200" b="1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50%</a:t>
            </a:r>
            <a:r>
              <a:rPr kumimoji="1" lang="ja-JP" altLang="en-US" sz="1200" b="1" noProof="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超のイベント開催時には、個別のイベントごとの具体的な対策を記載した「感染防止安全計画」の提出が必要です。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110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4359</TotalTime>
  <Words>660</Words>
  <Application>Microsoft Office PowerPoint</Application>
  <PresentationFormat>A4 210 x 297 mm</PresentationFormat>
  <Paragraphs>86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内閣官房コロナ室</cp:lastModifiedBy>
  <cp:revision>627</cp:revision>
  <cp:lastPrinted>2022-07-11T11:10:24Z</cp:lastPrinted>
  <dcterms:created xsi:type="dcterms:W3CDTF">2021-06-21T06:44:25Z</dcterms:created>
  <dcterms:modified xsi:type="dcterms:W3CDTF">2023-01-27T08:23:02Z</dcterms:modified>
</cp:coreProperties>
</file>